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CD1BFFB-1FC2-49E2-9E6F-58A7C6A0D94F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8265AE8-AD50-4D6E-ACA0-1FBE3FE3C7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D1BFFB-1FC2-49E2-9E6F-58A7C6A0D94F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265AE8-AD50-4D6E-ACA0-1FBE3FE3C7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CD1BFFB-1FC2-49E2-9E6F-58A7C6A0D94F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8265AE8-AD50-4D6E-ACA0-1FBE3FE3C7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D1BFFB-1FC2-49E2-9E6F-58A7C6A0D94F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265AE8-AD50-4D6E-ACA0-1FBE3FE3C7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CD1BFFB-1FC2-49E2-9E6F-58A7C6A0D94F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8265AE8-AD50-4D6E-ACA0-1FBE3FE3C7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D1BFFB-1FC2-49E2-9E6F-58A7C6A0D94F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265AE8-AD50-4D6E-ACA0-1FBE3FE3C7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D1BFFB-1FC2-49E2-9E6F-58A7C6A0D94F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265AE8-AD50-4D6E-ACA0-1FBE3FE3C7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D1BFFB-1FC2-49E2-9E6F-58A7C6A0D94F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265AE8-AD50-4D6E-ACA0-1FBE3FE3C7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CD1BFFB-1FC2-49E2-9E6F-58A7C6A0D94F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265AE8-AD50-4D6E-ACA0-1FBE3FE3C7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D1BFFB-1FC2-49E2-9E6F-58A7C6A0D94F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265AE8-AD50-4D6E-ACA0-1FBE3FE3C7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D1BFFB-1FC2-49E2-9E6F-58A7C6A0D94F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265AE8-AD50-4D6E-ACA0-1FBE3FE3C7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CD1BFFB-1FC2-49E2-9E6F-58A7C6A0D94F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8265AE8-AD50-4D6E-ACA0-1FBE3FE3C7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52400"/>
            <a:ext cx="2286000" cy="83099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Bellringer</a:t>
            </a:r>
            <a:endParaRPr lang="en-US" sz="2400" dirty="0" smtClean="0"/>
          </a:p>
          <a:p>
            <a:pPr algn="ctr"/>
            <a:r>
              <a:rPr lang="en-US" sz="2400" smtClean="0"/>
              <a:t>4/17/2012</a:t>
            </a:r>
            <a:endParaRPr lang="en-US" sz="2400" dirty="0"/>
          </a:p>
        </p:txBody>
      </p:sp>
      <p:pic>
        <p:nvPicPr>
          <p:cNvPr id="5" name="Picture 4" descr="crusader knight.jpg"/>
          <p:cNvPicPr>
            <a:picLocks noChangeAspect="1"/>
          </p:cNvPicPr>
          <p:nvPr/>
        </p:nvPicPr>
        <p:blipFill>
          <a:blip r:embed="rId2" cstate="print"/>
          <a:srcRect l="11482" r="14444"/>
          <a:stretch>
            <a:fillRect/>
          </a:stretch>
        </p:blipFill>
        <p:spPr>
          <a:xfrm>
            <a:off x="381000" y="1219200"/>
            <a:ext cx="1887329" cy="25431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muslim warrio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0578" y="4038600"/>
            <a:ext cx="1900962" cy="25969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895600" y="0"/>
            <a:ext cx="5867400" cy="11079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Answer </a:t>
            </a:r>
            <a:r>
              <a:rPr lang="en-US" sz="2200" dirty="0" smtClean="0"/>
              <a:t>the following questions in the first 8 minutes of class.  Use your notes and book to help you.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2819400" y="1524000"/>
            <a:ext cx="6172200" cy="47089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What 3 major problems faced the Roman Catholic Church before and during the times of the Crusades?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Name the disease that effectively wiped out 25 millions Europeans and about 18 million Asians.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What were the 3 ulterior motives of the Crusades mentioned in class?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Which famous English King lead the 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Crusade to the Holy Land?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Which of the Crusades was the only truly successful Crusade?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What or where is the Holy Land?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Who controlled the Holy Land at the time of the 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Crusade?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39</TotalTime>
  <Words>115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Opulent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6</cp:revision>
  <dcterms:created xsi:type="dcterms:W3CDTF">2010-12-16T16:25:11Z</dcterms:created>
  <dcterms:modified xsi:type="dcterms:W3CDTF">2012-04-17T11:55:50Z</dcterms:modified>
</cp:coreProperties>
</file>